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6" r:id="rId1"/>
  </p:sldMasterIdLst>
  <p:notesMasterIdLst>
    <p:notesMasterId r:id="rId20"/>
  </p:notesMasterIdLst>
  <p:sldIdLst>
    <p:sldId id="287" r:id="rId2"/>
    <p:sldId id="316" r:id="rId3"/>
    <p:sldId id="257" r:id="rId4"/>
    <p:sldId id="310" r:id="rId5"/>
    <p:sldId id="311" r:id="rId6"/>
    <p:sldId id="317" r:id="rId7"/>
    <p:sldId id="293" r:id="rId8"/>
    <p:sldId id="295" r:id="rId9"/>
    <p:sldId id="315" r:id="rId10"/>
    <p:sldId id="259" r:id="rId11"/>
    <p:sldId id="262" r:id="rId12"/>
    <p:sldId id="314" r:id="rId13"/>
    <p:sldId id="263" r:id="rId14"/>
    <p:sldId id="264" r:id="rId15"/>
    <p:sldId id="309" r:id="rId16"/>
    <p:sldId id="265" r:id="rId17"/>
    <p:sldId id="267" r:id="rId18"/>
    <p:sldId id="308" r:id="rId19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FF"/>
    <a:srgbClr val="CC3300"/>
    <a:srgbClr val="3333FF"/>
    <a:srgbClr val="FFDDFF"/>
    <a:srgbClr val="FFCC66"/>
    <a:srgbClr val="666633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85" d="100"/>
          <a:sy n="85" d="100"/>
        </p:scale>
        <p:origin x="96" y="5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55610A-8F3C-4C18-83D3-F8CBA29773D9}" type="doc">
      <dgm:prSet loTypeId="urn:microsoft.com/office/officeart/2005/8/layout/orgChart1" loCatId="hierarchy" qsTypeId="urn:microsoft.com/office/officeart/2005/8/quickstyle/simple1#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B438F2B-E237-448D-A860-7F40436BEB0B}">
      <dgm:prSet phldrT="[Текст]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Вещества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(по источнику получения)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BA88435-7935-40C0-BBA5-8E1BF4D76CB7}" type="parTrans" cxnId="{18274A9A-25FF-4FD9-A91F-1B83BE46F54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b="1"/>
        </a:p>
      </dgm:t>
    </dgm:pt>
    <dgm:pt modelId="{4FF61A3C-07F7-4E39-907D-F110F5968233}" type="sibTrans" cxnId="{18274A9A-25FF-4FD9-A91F-1B83BE46F54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b="1"/>
        </a:p>
      </dgm:t>
    </dgm:pt>
    <dgm:pt modelId="{F3FA8354-8ED7-4495-8219-31485BF49CB3}">
      <dgm:prSet phldrT="[Текст]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минеральные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2DAFBC-F80A-432F-ADAF-D229AEDF4260}" type="parTrans" cxnId="{986A3E20-6807-45E7-8310-744207F0E3F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b="1"/>
        </a:p>
      </dgm:t>
    </dgm:pt>
    <dgm:pt modelId="{A3920B17-B780-411C-9A8A-A9F33EEDAC7E}" type="sibTrans" cxnId="{986A3E20-6807-45E7-8310-744207F0E3F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b="1"/>
        </a:p>
      </dgm:t>
    </dgm:pt>
    <dgm:pt modelId="{3A0FF3E5-73D2-4B46-BF69-8086E68985C8}">
      <dgm:prSet phldrT="[Текст]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растительные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EBE8ED-6120-424B-A245-65408C532651}" type="parTrans" cxnId="{5C5852AA-EFD2-4DA2-904E-6F0BB78F8B7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b="1"/>
        </a:p>
      </dgm:t>
    </dgm:pt>
    <dgm:pt modelId="{2F992597-C49B-469F-850B-579024DB95C9}" type="sibTrans" cxnId="{5C5852AA-EFD2-4DA2-904E-6F0BB78F8B7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b="1"/>
        </a:p>
      </dgm:t>
    </dgm:pt>
    <dgm:pt modelId="{AB885E4B-917C-47EB-893D-DA1B40F33F64}">
      <dgm:prSet phldrT="[Текст]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животные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FDB964E-DD35-4961-BB3A-FCF65C9A62C4}" type="parTrans" cxnId="{789F5693-EF9B-41AE-9147-785168DF436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b="1"/>
        </a:p>
      </dgm:t>
    </dgm:pt>
    <dgm:pt modelId="{BFC7CA21-7C61-4F99-9FFA-154F405F141E}" type="sibTrans" cxnId="{789F5693-EF9B-41AE-9147-785168DF4364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b="1"/>
        </a:p>
      </dgm:t>
    </dgm:pt>
    <dgm:pt modelId="{67C770A3-DF94-4B2D-87B7-735ED73496BA}" type="pres">
      <dgm:prSet presAssocID="{3355610A-8F3C-4C18-83D3-F8CBA29773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AD6B567-8E8D-4F83-A7EB-453F32FBDB2E}" type="pres">
      <dgm:prSet presAssocID="{0B438F2B-E237-448D-A860-7F40436BEB0B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7AFC1F6-F4BC-4182-A05F-CCA144071C50}" type="pres">
      <dgm:prSet presAssocID="{0B438F2B-E237-448D-A860-7F40436BEB0B}" presName="rootComposite1" presStyleCnt="0"/>
      <dgm:spPr/>
      <dgm:t>
        <a:bodyPr/>
        <a:lstStyle/>
        <a:p>
          <a:endParaRPr lang="ru-RU"/>
        </a:p>
      </dgm:t>
    </dgm:pt>
    <dgm:pt modelId="{EE99A4B2-649E-490F-9882-44DBA2EC0F2D}" type="pres">
      <dgm:prSet presAssocID="{0B438F2B-E237-448D-A860-7F40436BEB0B}" presName="rootText1" presStyleLbl="node0" presStyleIdx="0" presStyleCnt="1" custScaleX="160429" custLinFactNeighborY="-28330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A5B6C57-0D53-4837-8328-A1BB849903F2}" type="pres">
      <dgm:prSet presAssocID="{0B438F2B-E237-448D-A860-7F40436BEB0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16C72F2-4BE4-4821-BA58-A4678F8A327A}" type="pres">
      <dgm:prSet presAssocID="{0B438F2B-E237-448D-A860-7F40436BEB0B}" presName="hierChild2" presStyleCnt="0"/>
      <dgm:spPr/>
      <dgm:t>
        <a:bodyPr/>
        <a:lstStyle/>
        <a:p>
          <a:endParaRPr lang="ru-RU"/>
        </a:p>
      </dgm:t>
    </dgm:pt>
    <dgm:pt modelId="{653CE21C-E799-4152-B94C-EFBEFCB20A29}" type="pres">
      <dgm:prSet presAssocID="{452DAFBC-F80A-432F-ADAF-D229AEDF4260}" presName="Name37" presStyleLbl="parChTrans1D2" presStyleIdx="0" presStyleCnt="3"/>
      <dgm:spPr/>
      <dgm:t>
        <a:bodyPr/>
        <a:lstStyle/>
        <a:p>
          <a:endParaRPr lang="ru-RU"/>
        </a:p>
      </dgm:t>
    </dgm:pt>
    <dgm:pt modelId="{589DB933-5273-473D-B9ED-4CCE639A8B6F}" type="pres">
      <dgm:prSet presAssocID="{F3FA8354-8ED7-4495-8219-31485BF49CB3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924EC5F-5F58-4C16-8324-118431B90D82}" type="pres">
      <dgm:prSet presAssocID="{F3FA8354-8ED7-4495-8219-31485BF49CB3}" presName="rootComposite" presStyleCnt="0"/>
      <dgm:spPr/>
      <dgm:t>
        <a:bodyPr/>
        <a:lstStyle/>
        <a:p>
          <a:endParaRPr lang="ru-RU"/>
        </a:p>
      </dgm:t>
    </dgm:pt>
    <dgm:pt modelId="{50FCCF60-4C6B-4346-B3C0-F9418C1C1168}" type="pres">
      <dgm:prSet presAssocID="{F3FA8354-8ED7-4495-8219-31485BF49CB3}" presName="rootText" presStyleLbl="node2" presStyleIdx="0" presStyleCnt="3" custLinFactNeighborY="-900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1EFECD8-E603-43FD-928B-20676C01472C}" type="pres">
      <dgm:prSet presAssocID="{F3FA8354-8ED7-4495-8219-31485BF49CB3}" presName="rootConnector" presStyleLbl="node2" presStyleIdx="0" presStyleCnt="3"/>
      <dgm:spPr/>
      <dgm:t>
        <a:bodyPr/>
        <a:lstStyle/>
        <a:p>
          <a:endParaRPr lang="ru-RU"/>
        </a:p>
      </dgm:t>
    </dgm:pt>
    <dgm:pt modelId="{E7CCD002-1ED2-48A0-A470-E43BD8462DAB}" type="pres">
      <dgm:prSet presAssocID="{F3FA8354-8ED7-4495-8219-31485BF49CB3}" presName="hierChild4" presStyleCnt="0"/>
      <dgm:spPr/>
      <dgm:t>
        <a:bodyPr/>
        <a:lstStyle/>
        <a:p>
          <a:endParaRPr lang="ru-RU"/>
        </a:p>
      </dgm:t>
    </dgm:pt>
    <dgm:pt modelId="{DB633988-A260-4844-994A-06D92DD07352}" type="pres">
      <dgm:prSet presAssocID="{F3FA8354-8ED7-4495-8219-31485BF49CB3}" presName="hierChild5" presStyleCnt="0"/>
      <dgm:spPr/>
      <dgm:t>
        <a:bodyPr/>
        <a:lstStyle/>
        <a:p>
          <a:endParaRPr lang="ru-RU"/>
        </a:p>
      </dgm:t>
    </dgm:pt>
    <dgm:pt modelId="{83D18F7E-BC2B-4BC8-B8F2-5DA13051BCF7}" type="pres">
      <dgm:prSet presAssocID="{92EBE8ED-6120-424B-A245-65408C532651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1FB3C08-A671-4901-8352-DF41A312ADDB}" type="pres">
      <dgm:prSet presAssocID="{3A0FF3E5-73D2-4B46-BF69-8086E68985C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8648273-9B38-4488-BF10-354872AE7DB0}" type="pres">
      <dgm:prSet presAssocID="{3A0FF3E5-73D2-4B46-BF69-8086E68985C8}" presName="rootComposite" presStyleCnt="0"/>
      <dgm:spPr/>
      <dgm:t>
        <a:bodyPr/>
        <a:lstStyle/>
        <a:p>
          <a:endParaRPr lang="ru-RU"/>
        </a:p>
      </dgm:t>
    </dgm:pt>
    <dgm:pt modelId="{04607DD7-4465-48CC-AEE2-1D2D630D7E3A}" type="pres">
      <dgm:prSet presAssocID="{3A0FF3E5-73D2-4B46-BF69-8086E68985C8}" presName="rootText" presStyleLbl="node2" presStyleIdx="1" presStyleCnt="3" custLinFactNeighborY="-900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6E7CCFD-872E-4B04-9842-29E6E8CA0D03}" type="pres">
      <dgm:prSet presAssocID="{3A0FF3E5-73D2-4B46-BF69-8086E68985C8}" presName="rootConnector" presStyleLbl="node2" presStyleIdx="1" presStyleCnt="3"/>
      <dgm:spPr/>
      <dgm:t>
        <a:bodyPr/>
        <a:lstStyle/>
        <a:p>
          <a:endParaRPr lang="ru-RU"/>
        </a:p>
      </dgm:t>
    </dgm:pt>
    <dgm:pt modelId="{D120212A-2FD2-4D20-8409-B57281557F58}" type="pres">
      <dgm:prSet presAssocID="{3A0FF3E5-73D2-4B46-BF69-8086E68985C8}" presName="hierChild4" presStyleCnt="0"/>
      <dgm:spPr/>
      <dgm:t>
        <a:bodyPr/>
        <a:lstStyle/>
        <a:p>
          <a:endParaRPr lang="ru-RU"/>
        </a:p>
      </dgm:t>
    </dgm:pt>
    <dgm:pt modelId="{58F56AF9-6563-4277-B50F-8013976B8035}" type="pres">
      <dgm:prSet presAssocID="{3A0FF3E5-73D2-4B46-BF69-8086E68985C8}" presName="hierChild5" presStyleCnt="0"/>
      <dgm:spPr/>
      <dgm:t>
        <a:bodyPr/>
        <a:lstStyle/>
        <a:p>
          <a:endParaRPr lang="ru-RU"/>
        </a:p>
      </dgm:t>
    </dgm:pt>
    <dgm:pt modelId="{3FB58254-1D71-4E59-967A-87E48FA0A807}" type="pres">
      <dgm:prSet presAssocID="{0FDB964E-DD35-4961-BB3A-FCF65C9A62C4}" presName="Name37" presStyleLbl="parChTrans1D2" presStyleIdx="2" presStyleCnt="3"/>
      <dgm:spPr/>
      <dgm:t>
        <a:bodyPr/>
        <a:lstStyle/>
        <a:p>
          <a:endParaRPr lang="ru-RU"/>
        </a:p>
      </dgm:t>
    </dgm:pt>
    <dgm:pt modelId="{5E24D5C0-72A1-4606-B64D-8C99B98F2D10}" type="pres">
      <dgm:prSet presAssocID="{AB885E4B-917C-47EB-893D-DA1B40F33F6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4918908-CAA1-4799-B19E-25A6B1DC9607}" type="pres">
      <dgm:prSet presAssocID="{AB885E4B-917C-47EB-893D-DA1B40F33F64}" presName="rootComposite" presStyleCnt="0"/>
      <dgm:spPr/>
      <dgm:t>
        <a:bodyPr/>
        <a:lstStyle/>
        <a:p>
          <a:endParaRPr lang="ru-RU"/>
        </a:p>
      </dgm:t>
    </dgm:pt>
    <dgm:pt modelId="{D1CC8610-01E8-4A08-89A7-91C6029ABD3B}" type="pres">
      <dgm:prSet presAssocID="{AB885E4B-917C-47EB-893D-DA1B40F33F64}" presName="rootText" presStyleLbl="node2" presStyleIdx="2" presStyleCnt="3" custLinFactNeighborY="-9003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E8D0194-3F40-47BB-9CBF-C27E058EDED8}" type="pres">
      <dgm:prSet presAssocID="{AB885E4B-917C-47EB-893D-DA1B40F33F64}" presName="rootConnector" presStyleLbl="node2" presStyleIdx="2" presStyleCnt="3"/>
      <dgm:spPr/>
      <dgm:t>
        <a:bodyPr/>
        <a:lstStyle/>
        <a:p>
          <a:endParaRPr lang="ru-RU"/>
        </a:p>
      </dgm:t>
    </dgm:pt>
    <dgm:pt modelId="{540B3D28-463D-4781-9753-DA32D241546E}" type="pres">
      <dgm:prSet presAssocID="{AB885E4B-917C-47EB-893D-DA1B40F33F64}" presName="hierChild4" presStyleCnt="0"/>
      <dgm:spPr/>
      <dgm:t>
        <a:bodyPr/>
        <a:lstStyle/>
        <a:p>
          <a:endParaRPr lang="ru-RU"/>
        </a:p>
      </dgm:t>
    </dgm:pt>
    <dgm:pt modelId="{FCE59248-D805-4AF1-B600-D6047A66F59F}" type="pres">
      <dgm:prSet presAssocID="{AB885E4B-917C-47EB-893D-DA1B40F33F64}" presName="hierChild5" presStyleCnt="0"/>
      <dgm:spPr/>
      <dgm:t>
        <a:bodyPr/>
        <a:lstStyle/>
        <a:p>
          <a:endParaRPr lang="ru-RU"/>
        </a:p>
      </dgm:t>
    </dgm:pt>
    <dgm:pt modelId="{C372BA22-B4EC-4B7D-8F11-B5F5F8AD102D}" type="pres">
      <dgm:prSet presAssocID="{0B438F2B-E237-448D-A860-7F40436BEB0B}" presName="hierChild3" presStyleCnt="0"/>
      <dgm:spPr/>
      <dgm:t>
        <a:bodyPr/>
        <a:lstStyle/>
        <a:p>
          <a:endParaRPr lang="ru-RU"/>
        </a:p>
      </dgm:t>
    </dgm:pt>
  </dgm:ptLst>
  <dgm:cxnLst>
    <dgm:cxn modelId="{A9F13DD2-298C-4F4B-A1B0-B557FD9FA0E4}" type="presOf" srcId="{3A0FF3E5-73D2-4B46-BF69-8086E68985C8}" destId="{86E7CCFD-872E-4B04-9842-29E6E8CA0D03}" srcOrd="1" destOrd="0" presId="urn:microsoft.com/office/officeart/2005/8/layout/orgChart1"/>
    <dgm:cxn modelId="{18274A9A-25FF-4FD9-A91F-1B83BE46F549}" srcId="{3355610A-8F3C-4C18-83D3-F8CBA29773D9}" destId="{0B438F2B-E237-448D-A860-7F40436BEB0B}" srcOrd="0" destOrd="0" parTransId="{7BA88435-7935-40C0-BBA5-8E1BF4D76CB7}" sibTransId="{4FF61A3C-07F7-4E39-907D-F110F5968233}"/>
    <dgm:cxn modelId="{F98E3B54-31FD-4906-86DE-34FFC241B3BB}" type="presOf" srcId="{AB885E4B-917C-47EB-893D-DA1B40F33F64}" destId="{AE8D0194-3F40-47BB-9CBF-C27E058EDED8}" srcOrd="1" destOrd="0" presId="urn:microsoft.com/office/officeart/2005/8/layout/orgChart1"/>
    <dgm:cxn modelId="{27A59C92-C879-480C-903F-ACB6A33AF0D2}" type="presOf" srcId="{452DAFBC-F80A-432F-ADAF-D229AEDF4260}" destId="{653CE21C-E799-4152-B94C-EFBEFCB20A29}" srcOrd="0" destOrd="0" presId="urn:microsoft.com/office/officeart/2005/8/layout/orgChart1"/>
    <dgm:cxn modelId="{F9B79C3A-BD61-4BFA-8522-82AF1B61CF06}" type="presOf" srcId="{F3FA8354-8ED7-4495-8219-31485BF49CB3}" destId="{50FCCF60-4C6B-4346-B3C0-F9418C1C1168}" srcOrd="0" destOrd="0" presId="urn:microsoft.com/office/officeart/2005/8/layout/orgChart1"/>
    <dgm:cxn modelId="{DC63FF96-CE3D-4A95-9A7F-203C09148F44}" type="presOf" srcId="{0FDB964E-DD35-4961-BB3A-FCF65C9A62C4}" destId="{3FB58254-1D71-4E59-967A-87E48FA0A807}" srcOrd="0" destOrd="0" presId="urn:microsoft.com/office/officeart/2005/8/layout/orgChart1"/>
    <dgm:cxn modelId="{202E872C-F840-4EB1-8B6D-DDE9D8016F3A}" type="presOf" srcId="{3355610A-8F3C-4C18-83D3-F8CBA29773D9}" destId="{67C770A3-DF94-4B2D-87B7-735ED73496BA}" srcOrd="0" destOrd="0" presId="urn:microsoft.com/office/officeart/2005/8/layout/orgChart1"/>
    <dgm:cxn modelId="{32322FD9-8933-44E7-AD42-ED57172574D1}" type="presOf" srcId="{0B438F2B-E237-448D-A860-7F40436BEB0B}" destId="{EE99A4B2-649E-490F-9882-44DBA2EC0F2D}" srcOrd="0" destOrd="0" presId="urn:microsoft.com/office/officeart/2005/8/layout/orgChart1"/>
    <dgm:cxn modelId="{E3C820EA-9351-4040-BF76-3011E24C2068}" type="presOf" srcId="{92EBE8ED-6120-424B-A245-65408C532651}" destId="{83D18F7E-BC2B-4BC8-B8F2-5DA13051BCF7}" srcOrd="0" destOrd="0" presId="urn:microsoft.com/office/officeart/2005/8/layout/orgChart1"/>
    <dgm:cxn modelId="{9E62D947-5336-487B-93DA-5338EF99A109}" type="presOf" srcId="{0B438F2B-E237-448D-A860-7F40436BEB0B}" destId="{3A5B6C57-0D53-4837-8328-A1BB849903F2}" srcOrd="1" destOrd="0" presId="urn:microsoft.com/office/officeart/2005/8/layout/orgChart1"/>
    <dgm:cxn modelId="{986A3E20-6807-45E7-8310-744207F0E3F7}" srcId="{0B438F2B-E237-448D-A860-7F40436BEB0B}" destId="{F3FA8354-8ED7-4495-8219-31485BF49CB3}" srcOrd="0" destOrd="0" parTransId="{452DAFBC-F80A-432F-ADAF-D229AEDF4260}" sibTransId="{A3920B17-B780-411C-9A8A-A9F33EEDAC7E}"/>
    <dgm:cxn modelId="{14AAE950-DE64-4BFA-8C6B-94A11718F7AF}" type="presOf" srcId="{AB885E4B-917C-47EB-893D-DA1B40F33F64}" destId="{D1CC8610-01E8-4A08-89A7-91C6029ABD3B}" srcOrd="0" destOrd="0" presId="urn:microsoft.com/office/officeart/2005/8/layout/orgChart1"/>
    <dgm:cxn modelId="{013A14F1-FB29-43B0-BE6B-9E91760B5C9E}" type="presOf" srcId="{3A0FF3E5-73D2-4B46-BF69-8086E68985C8}" destId="{04607DD7-4465-48CC-AEE2-1D2D630D7E3A}" srcOrd="0" destOrd="0" presId="urn:microsoft.com/office/officeart/2005/8/layout/orgChart1"/>
    <dgm:cxn modelId="{1F69271E-0BA2-49E8-8A41-6053811358E7}" type="presOf" srcId="{F3FA8354-8ED7-4495-8219-31485BF49CB3}" destId="{51EFECD8-E603-43FD-928B-20676C01472C}" srcOrd="1" destOrd="0" presId="urn:microsoft.com/office/officeart/2005/8/layout/orgChart1"/>
    <dgm:cxn modelId="{789F5693-EF9B-41AE-9147-785168DF4364}" srcId="{0B438F2B-E237-448D-A860-7F40436BEB0B}" destId="{AB885E4B-917C-47EB-893D-DA1B40F33F64}" srcOrd="2" destOrd="0" parTransId="{0FDB964E-DD35-4961-BB3A-FCF65C9A62C4}" sibTransId="{BFC7CA21-7C61-4F99-9FFA-154F405F141E}"/>
    <dgm:cxn modelId="{5C5852AA-EFD2-4DA2-904E-6F0BB78F8B74}" srcId="{0B438F2B-E237-448D-A860-7F40436BEB0B}" destId="{3A0FF3E5-73D2-4B46-BF69-8086E68985C8}" srcOrd="1" destOrd="0" parTransId="{92EBE8ED-6120-424B-A245-65408C532651}" sibTransId="{2F992597-C49B-469F-850B-579024DB95C9}"/>
    <dgm:cxn modelId="{180BF4DB-E54E-4A6D-9660-EDA395A57C81}" type="presParOf" srcId="{67C770A3-DF94-4B2D-87B7-735ED73496BA}" destId="{CAD6B567-8E8D-4F83-A7EB-453F32FBDB2E}" srcOrd="0" destOrd="0" presId="urn:microsoft.com/office/officeart/2005/8/layout/orgChart1"/>
    <dgm:cxn modelId="{816E0995-D518-477D-A20D-F0BFB990D333}" type="presParOf" srcId="{CAD6B567-8E8D-4F83-A7EB-453F32FBDB2E}" destId="{77AFC1F6-F4BC-4182-A05F-CCA144071C50}" srcOrd="0" destOrd="0" presId="urn:microsoft.com/office/officeart/2005/8/layout/orgChart1"/>
    <dgm:cxn modelId="{2D92FFCF-EFDF-4EA5-9109-FA4FB29C149F}" type="presParOf" srcId="{77AFC1F6-F4BC-4182-A05F-CCA144071C50}" destId="{EE99A4B2-649E-490F-9882-44DBA2EC0F2D}" srcOrd="0" destOrd="0" presId="urn:microsoft.com/office/officeart/2005/8/layout/orgChart1"/>
    <dgm:cxn modelId="{0404E25E-C63A-4A0D-8634-E0443B61C135}" type="presParOf" srcId="{77AFC1F6-F4BC-4182-A05F-CCA144071C50}" destId="{3A5B6C57-0D53-4837-8328-A1BB849903F2}" srcOrd="1" destOrd="0" presId="urn:microsoft.com/office/officeart/2005/8/layout/orgChart1"/>
    <dgm:cxn modelId="{C535FB4F-92C1-42E0-B2B4-E076963C1D6E}" type="presParOf" srcId="{CAD6B567-8E8D-4F83-A7EB-453F32FBDB2E}" destId="{E16C72F2-4BE4-4821-BA58-A4678F8A327A}" srcOrd="1" destOrd="0" presId="urn:microsoft.com/office/officeart/2005/8/layout/orgChart1"/>
    <dgm:cxn modelId="{31618CBD-3A35-4B04-B42D-8BEF78EBFC91}" type="presParOf" srcId="{E16C72F2-4BE4-4821-BA58-A4678F8A327A}" destId="{653CE21C-E799-4152-B94C-EFBEFCB20A29}" srcOrd="0" destOrd="0" presId="urn:microsoft.com/office/officeart/2005/8/layout/orgChart1"/>
    <dgm:cxn modelId="{61B39CEA-A9EC-4690-9394-6E97DE336375}" type="presParOf" srcId="{E16C72F2-4BE4-4821-BA58-A4678F8A327A}" destId="{589DB933-5273-473D-B9ED-4CCE639A8B6F}" srcOrd="1" destOrd="0" presId="urn:microsoft.com/office/officeart/2005/8/layout/orgChart1"/>
    <dgm:cxn modelId="{24618737-1D94-43D1-91B3-8ADDD58F36DA}" type="presParOf" srcId="{589DB933-5273-473D-B9ED-4CCE639A8B6F}" destId="{8924EC5F-5F58-4C16-8324-118431B90D82}" srcOrd="0" destOrd="0" presId="urn:microsoft.com/office/officeart/2005/8/layout/orgChart1"/>
    <dgm:cxn modelId="{78E6E337-2C7D-4808-BEE3-E82A9C873E96}" type="presParOf" srcId="{8924EC5F-5F58-4C16-8324-118431B90D82}" destId="{50FCCF60-4C6B-4346-B3C0-F9418C1C1168}" srcOrd="0" destOrd="0" presId="urn:microsoft.com/office/officeart/2005/8/layout/orgChart1"/>
    <dgm:cxn modelId="{9C102E04-4227-41C6-B792-01056CE12506}" type="presParOf" srcId="{8924EC5F-5F58-4C16-8324-118431B90D82}" destId="{51EFECD8-E603-43FD-928B-20676C01472C}" srcOrd="1" destOrd="0" presId="urn:microsoft.com/office/officeart/2005/8/layout/orgChart1"/>
    <dgm:cxn modelId="{8DDA48D1-0B5C-49A9-A7DD-CADA09549F9B}" type="presParOf" srcId="{589DB933-5273-473D-B9ED-4CCE639A8B6F}" destId="{E7CCD002-1ED2-48A0-A470-E43BD8462DAB}" srcOrd="1" destOrd="0" presId="urn:microsoft.com/office/officeart/2005/8/layout/orgChart1"/>
    <dgm:cxn modelId="{484E0C0D-88E0-4AFC-8EAB-EFAC119E237D}" type="presParOf" srcId="{589DB933-5273-473D-B9ED-4CCE639A8B6F}" destId="{DB633988-A260-4844-994A-06D92DD07352}" srcOrd="2" destOrd="0" presId="urn:microsoft.com/office/officeart/2005/8/layout/orgChart1"/>
    <dgm:cxn modelId="{CD031EF4-CD69-4941-A78D-6B9F13AF68F5}" type="presParOf" srcId="{E16C72F2-4BE4-4821-BA58-A4678F8A327A}" destId="{83D18F7E-BC2B-4BC8-B8F2-5DA13051BCF7}" srcOrd="2" destOrd="0" presId="urn:microsoft.com/office/officeart/2005/8/layout/orgChart1"/>
    <dgm:cxn modelId="{BCC61D11-24FB-495A-AFE2-03CF62C8B9EA}" type="presParOf" srcId="{E16C72F2-4BE4-4821-BA58-A4678F8A327A}" destId="{A1FB3C08-A671-4901-8352-DF41A312ADDB}" srcOrd="3" destOrd="0" presId="urn:microsoft.com/office/officeart/2005/8/layout/orgChart1"/>
    <dgm:cxn modelId="{68DA7C5A-F2AB-45AA-A31A-0FE4C1EC2CDB}" type="presParOf" srcId="{A1FB3C08-A671-4901-8352-DF41A312ADDB}" destId="{48648273-9B38-4488-BF10-354872AE7DB0}" srcOrd="0" destOrd="0" presId="urn:microsoft.com/office/officeart/2005/8/layout/orgChart1"/>
    <dgm:cxn modelId="{2144E0DB-FE39-4D94-A40D-4788E3F60156}" type="presParOf" srcId="{48648273-9B38-4488-BF10-354872AE7DB0}" destId="{04607DD7-4465-48CC-AEE2-1D2D630D7E3A}" srcOrd="0" destOrd="0" presId="urn:microsoft.com/office/officeart/2005/8/layout/orgChart1"/>
    <dgm:cxn modelId="{9646C4A3-3159-4152-AE26-88C56E0283BB}" type="presParOf" srcId="{48648273-9B38-4488-BF10-354872AE7DB0}" destId="{86E7CCFD-872E-4B04-9842-29E6E8CA0D03}" srcOrd="1" destOrd="0" presId="urn:microsoft.com/office/officeart/2005/8/layout/orgChart1"/>
    <dgm:cxn modelId="{E1460BD2-63EB-4634-BD49-6B89D5CE07AA}" type="presParOf" srcId="{A1FB3C08-A671-4901-8352-DF41A312ADDB}" destId="{D120212A-2FD2-4D20-8409-B57281557F58}" srcOrd="1" destOrd="0" presId="urn:microsoft.com/office/officeart/2005/8/layout/orgChart1"/>
    <dgm:cxn modelId="{402E1685-FF95-42D2-9538-C3E632E25197}" type="presParOf" srcId="{A1FB3C08-A671-4901-8352-DF41A312ADDB}" destId="{58F56AF9-6563-4277-B50F-8013976B8035}" srcOrd="2" destOrd="0" presId="urn:microsoft.com/office/officeart/2005/8/layout/orgChart1"/>
    <dgm:cxn modelId="{D4939314-9AAE-47A6-9BF7-D6FB8F5C63CD}" type="presParOf" srcId="{E16C72F2-4BE4-4821-BA58-A4678F8A327A}" destId="{3FB58254-1D71-4E59-967A-87E48FA0A807}" srcOrd="4" destOrd="0" presId="urn:microsoft.com/office/officeart/2005/8/layout/orgChart1"/>
    <dgm:cxn modelId="{286FCA50-472D-427A-B3CE-90F01064E00B}" type="presParOf" srcId="{E16C72F2-4BE4-4821-BA58-A4678F8A327A}" destId="{5E24D5C0-72A1-4606-B64D-8C99B98F2D10}" srcOrd="5" destOrd="0" presId="urn:microsoft.com/office/officeart/2005/8/layout/orgChart1"/>
    <dgm:cxn modelId="{59C45A4E-1CA9-423A-9DDA-A9C8705FEEEC}" type="presParOf" srcId="{5E24D5C0-72A1-4606-B64D-8C99B98F2D10}" destId="{B4918908-CAA1-4799-B19E-25A6B1DC9607}" srcOrd="0" destOrd="0" presId="urn:microsoft.com/office/officeart/2005/8/layout/orgChart1"/>
    <dgm:cxn modelId="{52D0F2FD-F5C5-4AAE-BE41-4065C6923B89}" type="presParOf" srcId="{B4918908-CAA1-4799-B19E-25A6B1DC9607}" destId="{D1CC8610-01E8-4A08-89A7-91C6029ABD3B}" srcOrd="0" destOrd="0" presId="urn:microsoft.com/office/officeart/2005/8/layout/orgChart1"/>
    <dgm:cxn modelId="{1A2EE539-FD13-4E04-A144-5E3368FC5C51}" type="presParOf" srcId="{B4918908-CAA1-4799-B19E-25A6B1DC9607}" destId="{AE8D0194-3F40-47BB-9CBF-C27E058EDED8}" srcOrd="1" destOrd="0" presId="urn:microsoft.com/office/officeart/2005/8/layout/orgChart1"/>
    <dgm:cxn modelId="{6F3B09B9-0707-4DF5-8CAA-BA910EB8E58B}" type="presParOf" srcId="{5E24D5C0-72A1-4606-B64D-8C99B98F2D10}" destId="{540B3D28-463D-4781-9753-DA32D241546E}" srcOrd="1" destOrd="0" presId="urn:microsoft.com/office/officeart/2005/8/layout/orgChart1"/>
    <dgm:cxn modelId="{74D685EE-F9C1-421D-9368-1EC16B3DD308}" type="presParOf" srcId="{5E24D5C0-72A1-4606-B64D-8C99B98F2D10}" destId="{FCE59248-D805-4AF1-B600-D6047A66F59F}" srcOrd="2" destOrd="0" presId="urn:microsoft.com/office/officeart/2005/8/layout/orgChart1"/>
    <dgm:cxn modelId="{292B8DB4-447B-4B9C-AC1D-F50CEA7E3D29}" type="presParOf" srcId="{CAD6B567-8E8D-4F83-A7EB-453F32FBDB2E}" destId="{C372BA22-B4EC-4B7D-8F11-B5F5F8AD102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B58254-1D71-4E59-967A-87E48FA0A807}">
      <dsp:nvSpPr>
        <dsp:cNvPr id="0" name=""/>
        <dsp:cNvSpPr/>
      </dsp:nvSpPr>
      <dsp:spPr>
        <a:xfrm>
          <a:off x="5105400" y="1411588"/>
          <a:ext cx="3416043" cy="4662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790"/>
              </a:lnTo>
              <a:lnTo>
                <a:pt x="3416043" y="169790"/>
              </a:lnTo>
              <a:lnTo>
                <a:pt x="3416043" y="466224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D18F7E-BC2B-4BC8-B8F2-5DA13051BCF7}">
      <dsp:nvSpPr>
        <dsp:cNvPr id="0" name=""/>
        <dsp:cNvSpPr/>
      </dsp:nvSpPr>
      <dsp:spPr>
        <a:xfrm>
          <a:off x="5059679" y="1411588"/>
          <a:ext cx="91440" cy="46622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6224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3CE21C-E799-4152-B94C-EFBEFCB20A29}">
      <dsp:nvSpPr>
        <dsp:cNvPr id="0" name=""/>
        <dsp:cNvSpPr/>
      </dsp:nvSpPr>
      <dsp:spPr>
        <a:xfrm>
          <a:off x="1689356" y="1411588"/>
          <a:ext cx="3416043" cy="466224"/>
        </a:xfrm>
        <a:custGeom>
          <a:avLst/>
          <a:gdLst/>
          <a:ahLst/>
          <a:cxnLst/>
          <a:rect l="0" t="0" r="0" b="0"/>
          <a:pathLst>
            <a:path>
              <a:moveTo>
                <a:pt x="3416043" y="0"/>
              </a:moveTo>
              <a:lnTo>
                <a:pt x="3416043" y="169790"/>
              </a:lnTo>
              <a:lnTo>
                <a:pt x="0" y="169790"/>
              </a:lnTo>
              <a:lnTo>
                <a:pt x="0" y="466224"/>
              </a:lnTo>
            </a:path>
          </a:pathLst>
        </a:cu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99A4B2-649E-490F-9882-44DBA2EC0F2D}">
      <dsp:nvSpPr>
        <dsp:cNvPr id="0" name=""/>
        <dsp:cNvSpPr/>
      </dsp:nvSpPr>
      <dsp:spPr>
        <a:xfrm>
          <a:off x="2840803" y="0"/>
          <a:ext cx="4529193" cy="14115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Вещества</a:t>
          </a:r>
        </a:p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(по источнику получения)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09711" y="68908"/>
        <a:ext cx="4391377" cy="1273772"/>
      </dsp:txXfrm>
    </dsp:sp>
    <dsp:sp modelId="{50FCCF60-4C6B-4346-B3C0-F9418C1C1168}">
      <dsp:nvSpPr>
        <dsp:cNvPr id="0" name=""/>
        <dsp:cNvSpPr/>
      </dsp:nvSpPr>
      <dsp:spPr>
        <a:xfrm>
          <a:off x="277768" y="1877812"/>
          <a:ext cx="2823176" cy="14115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минеральные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46676" y="1946720"/>
        <a:ext cx="2685360" cy="1273772"/>
      </dsp:txXfrm>
    </dsp:sp>
    <dsp:sp modelId="{04607DD7-4465-48CC-AEE2-1D2D630D7E3A}">
      <dsp:nvSpPr>
        <dsp:cNvPr id="0" name=""/>
        <dsp:cNvSpPr/>
      </dsp:nvSpPr>
      <dsp:spPr>
        <a:xfrm>
          <a:off x="3693811" y="1877812"/>
          <a:ext cx="2823176" cy="14115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растительные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762719" y="1946720"/>
        <a:ext cx="2685360" cy="1273772"/>
      </dsp:txXfrm>
    </dsp:sp>
    <dsp:sp modelId="{D1CC8610-01E8-4A08-89A7-91C6029ABD3B}">
      <dsp:nvSpPr>
        <dsp:cNvPr id="0" name=""/>
        <dsp:cNvSpPr/>
      </dsp:nvSpPr>
      <dsp:spPr>
        <a:xfrm>
          <a:off x="7109855" y="1877812"/>
          <a:ext cx="2823176" cy="141158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животные</a:t>
          </a:r>
          <a:endParaRPr lang="ru-RU" sz="2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178763" y="1946720"/>
        <a:ext cx="2685360" cy="12737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2DF45-206A-40BF-8089-826DF513AA82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CB40D-B356-4418-9B5B-2ECCF3B545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485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CB40D-B356-4418-9B5B-2ECCF3B545D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547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>
              <a:defRPr/>
            </a:pPr>
            <a:fld id="{F3B23207-DDB8-42CD-AE7D-2BD9AC16D2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08161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BD4DDC5C-CAF7-4EE6-AB87-21C7B2A429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97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BD4DDC5C-CAF7-4EE6-AB87-21C7B2A429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Century Gothic" panose="020B0502020202020204" pitchFamily="34" charset="0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Century Gothic" panose="020B0502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28234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BD4DDC5C-CAF7-4EE6-AB87-21C7B2A429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557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BD4DDC5C-CAF7-4EE6-AB87-21C7B2A429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Century Gothic" panose="020B0502020202020204" pitchFamily="34" charset="0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Century Gothic" panose="020B0502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4280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BD4DDC5C-CAF7-4EE6-AB87-21C7B2A429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210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C95D68-6A95-4229-98EA-56A85F5CF0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30270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2588D-F8EC-45BA-B045-BED928238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37367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EEB011-A1DD-4216-869A-00F0C6469B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931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C64BDE8D-26B7-4D9F-BC41-3EE19106D6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60135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F4A02F4F-B8C1-40A8-9126-0B395AF6AD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36610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F94AD15E-9CBC-42FC-8BC2-C76C559799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26840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A70D62-7CD0-431D-849F-9B57B41E33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83486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8E4ED8-68AE-4DCC-923A-83A23D05F2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44265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EE221-98E2-4C4E-A02A-5170E8E452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46070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906C1937-73F3-4D1F-B06C-EB260CC473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014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  <a:latin typeface="Century Gothic" panose="020B0502020202020204" pitchFamily="34" charset="0"/>
              </a:defRPr>
            </a:lvl1pPr>
          </a:lstStyle>
          <a:p>
            <a:pPr>
              <a:defRPr/>
            </a:pPr>
            <a:fld id="{BD4DDC5C-CAF7-4EE6-AB87-21C7B2A4293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001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  <p:sldLayoutId id="2147484028" r:id="rId12"/>
    <p:sldLayoutId id="2147484029" r:id="rId13"/>
    <p:sldLayoutId id="2147484030" r:id="rId14"/>
    <p:sldLayoutId id="2147484031" r:id="rId15"/>
    <p:sldLayoutId id="2147484032" r:id="rId16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0" y="1752600"/>
            <a:ext cx="7391400" cy="31700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anose="020B0502020202020204" pitchFamily="34" charset="0"/>
              </a:rPr>
              <a:t>ОРГАНИЧЕСКАЯ ХИМИЯ…</a:t>
            </a:r>
          </a:p>
          <a:p>
            <a:pPr algn="ctr">
              <a:defRPr/>
            </a:pPr>
            <a:endParaRPr lang="ru-RU" sz="4000" b="1" dirty="0" smtClean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anose="020B0502020202020204" pitchFamily="34" charset="0"/>
            </a:endParaRPr>
          </a:p>
          <a:p>
            <a:pPr algn="ctr">
              <a:defRPr/>
            </a:pPr>
            <a:r>
              <a:rPr lang="ru-RU" sz="4000" b="1" dirty="0" smtClean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anose="020B0502020202020204" pitchFamily="34" charset="0"/>
              </a:rPr>
              <a:t>Это про что?</a:t>
            </a:r>
            <a:endParaRPr lang="ru-RU" sz="4000" b="1" dirty="0">
              <a:ln w="11430"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5" name="Picture 10" descr="фенол шаростержн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799" b="22800"/>
          <a:stretch>
            <a:fillRect/>
          </a:stretch>
        </p:blipFill>
        <p:spPr bwMode="auto">
          <a:xfrm>
            <a:off x="6781799" y="708996"/>
            <a:ext cx="2209141" cy="141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6" name="Picture 8" descr="яблоко эфир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/>
          <a:stretch>
            <a:fillRect/>
          </a:stretch>
        </p:blipFill>
        <p:spPr bwMode="auto">
          <a:xfrm>
            <a:off x="4191000" y="711818"/>
            <a:ext cx="1453128" cy="141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600200" y="2590800"/>
            <a:ext cx="9982200" cy="258532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anose="020B0502020202020204" pitchFamily="34" charset="0"/>
              </a:rPr>
              <a:t>ОСОБЕННОСТИ</a:t>
            </a:r>
          </a:p>
          <a:p>
            <a:pPr algn="ctr">
              <a:defRPr/>
            </a:pPr>
            <a:r>
              <a:rPr lang="ru-RU" sz="5400" b="1" dirty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anose="020B0502020202020204" pitchFamily="34" charset="0"/>
              </a:rPr>
              <a:t>ОРГАНИЧЕСКИХ</a:t>
            </a:r>
          </a:p>
          <a:p>
            <a:pPr algn="ctr">
              <a:defRPr/>
            </a:pPr>
            <a:r>
              <a:rPr lang="ru-RU" sz="5400" b="1" dirty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Gothic" panose="020B0502020202020204" pitchFamily="34" charset="0"/>
              </a:rPr>
              <a:t>ВЕЩЕСТВ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Box 3"/>
          <p:cNvSpPr txBox="1">
            <a:spLocks noChangeArrowheads="1"/>
          </p:cNvSpPr>
          <p:nvPr/>
        </p:nvSpPr>
        <p:spPr bwMode="auto">
          <a:xfrm>
            <a:off x="1943100" y="914400"/>
            <a:ext cx="93726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1. </a:t>
            </a:r>
            <a:r>
              <a:rPr lang="ru-RU" sz="4400" b="1" u="sng" dirty="0">
                <a:solidFill>
                  <a:srgbClr val="C00000"/>
                </a:solidFill>
                <a:latin typeface="Century Gothic" panose="020B0502020202020204" pitchFamily="34" charset="0"/>
              </a:rPr>
              <a:t>Органические вещества-</a:t>
            </a:r>
          </a:p>
          <a:p>
            <a:pPr algn="ctr"/>
            <a:r>
              <a:rPr lang="ru-RU" sz="4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это соединения </a:t>
            </a:r>
            <a:r>
              <a:rPr lang="ru-RU" sz="4400" b="1" i="1" dirty="0">
                <a:solidFill>
                  <a:srgbClr val="000000"/>
                </a:solidFill>
                <a:latin typeface="Century Gothic" panose="020B0502020202020204" pitchFamily="34" charset="0"/>
              </a:rPr>
              <a:t>четырехвалентного</a:t>
            </a:r>
            <a:r>
              <a:rPr lang="ru-RU" sz="4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 углерода (с водородом и другими элементами, обязательно имеющие связи С – Н)</a:t>
            </a: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3733800" y="5715001"/>
            <a:ext cx="990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3333FF"/>
                </a:solidFill>
                <a:latin typeface="Century Gothic" panose="020B0502020202020204" pitchFamily="34" charset="0"/>
              </a:rPr>
              <a:t>- С - </a:t>
            </a:r>
          </a:p>
        </p:txBody>
      </p:sp>
      <p:sp>
        <p:nvSpPr>
          <p:cNvPr id="110596" name="Line 4"/>
          <p:cNvSpPr>
            <a:spLocks noChangeShapeType="1"/>
          </p:cNvSpPr>
          <p:nvPr/>
        </p:nvSpPr>
        <p:spPr bwMode="auto">
          <a:xfrm>
            <a:off x="4191000" y="6172200"/>
            <a:ext cx="0" cy="152400"/>
          </a:xfrm>
          <a:prstGeom prst="line">
            <a:avLst/>
          </a:prstGeom>
          <a:noFill/>
          <a:ln w="41275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10597" name="Line 5"/>
          <p:cNvSpPr>
            <a:spLocks noChangeShapeType="1"/>
          </p:cNvSpPr>
          <p:nvPr/>
        </p:nvSpPr>
        <p:spPr bwMode="auto">
          <a:xfrm>
            <a:off x="4191000" y="5638800"/>
            <a:ext cx="0" cy="152400"/>
          </a:xfrm>
          <a:prstGeom prst="line">
            <a:avLst/>
          </a:prstGeom>
          <a:noFill/>
          <a:ln w="41275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5486400" y="5715001"/>
            <a:ext cx="121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3333FF"/>
                </a:solidFill>
                <a:latin typeface="Century Gothic" panose="020B0502020202020204" pitchFamily="34" charset="0"/>
              </a:rPr>
              <a:t>С = С</a:t>
            </a:r>
          </a:p>
        </p:txBody>
      </p:sp>
      <p:sp>
        <p:nvSpPr>
          <p:cNvPr id="110599" name="Line 7"/>
          <p:cNvSpPr>
            <a:spLocks noChangeShapeType="1"/>
          </p:cNvSpPr>
          <p:nvPr/>
        </p:nvSpPr>
        <p:spPr bwMode="auto">
          <a:xfrm flipH="1">
            <a:off x="5410200" y="6019800"/>
            <a:ext cx="152400" cy="76200"/>
          </a:xfrm>
          <a:prstGeom prst="line">
            <a:avLst/>
          </a:prstGeom>
          <a:noFill/>
          <a:ln w="41275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10600" name="Line 8"/>
          <p:cNvSpPr>
            <a:spLocks noChangeShapeType="1"/>
          </p:cNvSpPr>
          <p:nvPr/>
        </p:nvSpPr>
        <p:spPr bwMode="auto">
          <a:xfrm>
            <a:off x="6553200" y="6019800"/>
            <a:ext cx="152400" cy="76200"/>
          </a:xfrm>
          <a:prstGeom prst="line">
            <a:avLst/>
          </a:prstGeom>
          <a:noFill/>
          <a:ln w="41275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10601" name="Line 9"/>
          <p:cNvSpPr>
            <a:spLocks noChangeShapeType="1"/>
          </p:cNvSpPr>
          <p:nvPr/>
        </p:nvSpPr>
        <p:spPr bwMode="auto">
          <a:xfrm flipH="1">
            <a:off x="6553200" y="5867400"/>
            <a:ext cx="152400" cy="76200"/>
          </a:xfrm>
          <a:prstGeom prst="line">
            <a:avLst/>
          </a:prstGeom>
          <a:noFill/>
          <a:ln w="41275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10602" name="Line 10"/>
          <p:cNvSpPr>
            <a:spLocks noChangeShapeType="1"/>
          </p:cNvSpPr>
          <p:nvPr/>
        </p:nvSpPr>
        <p:spPr bwMode="auto">
          <a:xfrm>
            <a:off x="5410200" y="5867400"/>
            <a:ext cx="152400" cy="76200"/>
          </a:xfrm>
          <a:prstGeom prst="line">
            <a:avLst/>
          </a:prstGeom>
          <a:noFill/>
          <a:ln w="41275">
            <a:solidFill>
              <a:srgbClr val="3333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10603" name="Text Box 11"/>
          <p:cNvSpPr txBox="1">
            <a:spLocks noChangeArrowheads="1"/>
          </p:cNvSpPr>
          <p:nvPr/>
        </p:nvSpPr>
        <p:spPr bwMode="auto">
          <a:xfrm>
            <a:off x="7696200" y="5715001"/>
            <a:ext cx="1752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3333FF"/>
                </a:solidFill>
                <a:latin typeface="Century Gothic" panose="020B0502020202020204" pitchFamily="34" charset="0"/>
              </a:rPr>
              <a:t>- С </a:t>
            </a:r>
            <a:r>
              <a:rPr lang="ru-RU" sz="2800" b="1" dirty="0">
                <a:solidFill>
                  <a:srgbClr val="3333FF"/>
                </a:solidFill>
                <a:latin typeface="Century Gothic" panose="020B0502020202020204" pitchFamily="34" charset="0"/>
                <a:cs typeface="Arial" charset="0"/>
              </a:rPr>
              <a:t>≡</a:t>
            </a:r>
            <a:r>
              <a:rPr lang="ru-RU" sz="2800" b="1" dirty="0">
                <a:solidFill>
                  <a:srgbClr val="3333FF"/>
                </a:solidFill>
                <a:latin typeface="Century Gothic" panose="020B0502020202020204" pitchFamily="34" charset="0"/>
              </a:rPr>
              <a:t> С -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0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0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5" grpId="0"/>
      <p:bldP spid="110596" grpId="0" animBg="1"/>
      <p:bldP spid="110597" grpId="0" animBg="1"/>
      <p:bldP spid="110598" grpId="0"/>
      <p:bldP spid="110599" grpId="0" animBg="1"/>
      <p:bldP spid="110600" grpId="0" animBg="1"/>
      <p:bldP spid="110601" grpId="0" animBg="1"/>
      <p:bldP spid="110602" grpId="0" animBg="1"/>
      <p:bldP spid="1106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2133600" y="1371600"/>
            <a:ext cx="9372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entury Gothic" panose="020B0502020202020204" pitchFamily="34" charset="0"/>
              </a:rPr>
              <a:t>2. Органических веществ </a:t>
            </a:r>
            <a:r>
              <a:rPr lang="ru-RU" sz="4400" b="1" i="1" dirty="0">
                <a:solidFill>
                  <a:srgbClr val="C00000"/>
                </a:solidFill>
                <a:latin typeface="Century Gothic" panose="020B0502020202020204" pitchFamily="34" charset="0"/>
              </a:rPr>
              <a:t>намного</a:t>
            </a:r>
            <a:r>
              <a:rPr lang="ru-RU" sz="4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 больше</a:t>
            </a:r>
            <a:r>
              <a:rPr lang="ru-RU" sz="4400" b="1" dirty="0">
                <a:latin typeface="Century Gothic" panose="020B0502020202020204" pitchFamily="34" charset="0"/>
              </a:rPr>
              <a:t>, чем </a:t>
            </a:r>
            <a:r>
              <a:rPr lang="ru-RU" sz="4400" b="1" dirty="0" smtClean="0">
                <a:latin typeface="Century Gothic" panose="020B0502020202020204" pitchFamily="34" charset="0"/>
              </a:rPr>
              <a:t>неорганических</a:t>
            </a:r>
            <a:endParaRPr lang="ru-RU" sz="4400" b="1" dirty="0">
              <a:latin typeface="Century Gothic" panose="020B0502020202020204" pitchFamily="34" charset="0"/>
            </a:endParaRPr>
          </a:p>
        </p:txBody>
      </p:sp>
      <p:sp>
        <p:nvSpPr>
          <p:cNvPr id="111619" name="Прямоугольник 2"/>
          <p:cNvSpPr>
            <a:spLocks noChangeArrowheads="1"/>
          </p:cNvSpPr>
          <p:nvPr/>
        </p:nvSpPr>
        <p:spPr bwMode="auto">
          <a:xfrm>
            <a:off x="2819400" y="4800600"/>
            <a:ext cx="8229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Более </a:t>
            </a:r>
            <a:r>
              <a:rPr lang="ru-RU" sz="4400" b="1" dirty="0" smtClean="0">
                <a:solidFill>
                  <a:srgbClr val="CC3300"/>
                </a:solidFill>
                <a:latin typeface="Century Gothic" panose="020B0502020202020204" pitchFamily="34" charset="0"/>
              </a:rPr>
              <a:t>50 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миллионов</a:t>
            </a:r>
            <a:r>
              <a:rPr lang="ru-RU" sz="4400" b="1" dirty="0" smtClean="0">
                <a:solidFill>
                  <a:srgbClr val="CC3300"/>
                </a:solidFill>
                <a:latin typeface="Century Gothic" panose="020B0502020202020204" pitchFamily="34" charset="0"/>
              </a:rPr>
              <a:t>!</a:t>
            </a:r>
          </a:p>
          <a:p>
            <a:pPr algn="ctr"/>
            <a:r>
              <a:rPr lang="ru-RU" sz="2000" b="1" dirty="0">
                <a:latin typeface="Century Gothic" panose="020B0502020202020204" pitchFamily="34" charset="0"/>
              </a:rPr>
              <a:t>(и с каждым годом их число существенно увеличивается</a:t>
            </a:r>
            <a:r>
              <a:rPr lang="ru-RU" sz="2000" b="1" dirty="0" smtClean="0">
                <a:latin typeface="Century Gothic" panose="020B0502020202020204" pitchFamily="34" charset="0"/>
              </a:rPr>
              <a:t>)</a:t>
            </a:r>
            <a:endParaRPr lang="ru-RU" sz="2000" b="1" dirty="0">
              <a:latin typeface="Century Gothic" panose="020B0502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 Box 3"/>
          <p:cNvSpPr txBox="1">
            <a:spLocks noChangeArrowheads="1"/>
          </p:cNvSpPr>
          <p:nvPr/>
        </p:nvSpPr>
        <p:spPr bwMode="auto">
          <a:xfrm>
            <a:off x="1828800" y="1100166"/>
            <a:ext cx="9525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entury Gothic" panose="020B0502020202020204" pitchFamily="34" charset="0"/>
              </a:rPr>
              <a:t>3. Большинство органических веществ 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горят,</a:t>
            </a:r>
            <a:r>
              <a:rPr lang="ru-RU" sz="4400" b="1" dirty="0">
                <a:latin typeface="Century Gothic" panose="020B0502020202020204" pitchFamily="34" charset="0"/>
              </a:rPr>
              <a:t> обязательно образуя 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углекислый газ (СО</a:t>
            </a:r>
            <a:r>
              <a:rPr lang="ru-RU" sz="4400" b="1" baseline="-25000" dirty="0">
                <a:solidFill>
                  <a:srgbClr val="CC3300"/>
                </a:solidFill>
                <a:latin typeface="Century Gothic" panose="020B0502020202020204" pitchFamily="34" charset="0"/>
              </a:rPr>
              <a:t>2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)</a:t>
            </a:r>
            <a:r>
              <a:rPr lang="ru-RU" sz="4400" b="1" dirty="0">
                <a:latin typeface="Century Gothic" panose="020B0502020202020204" pitchFamily="34" charset="0"/>
              </a:rPr>
              <a:t> и 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воду (Н</a:t>
            </a:r>
            <a:r>
              <a:rPr lang="ru-RU" sz="4400" b="1" baseline="-25000" dirty="0">
                <a:solidFill>
                  <a:srgbClr val="CC3300"/>
                </a:solidFill>
                <a:latin typeface="Century Gothic" panose="020B0502020202020204" pitchFamily="34" charset="0"/>
              </a:rPr>
              <a:t>2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О)</a:t>
            </a:r>
            <a:endParaRPr lang="ru-RU" sz="4400" dirty="0">
              <a:solidFill>
                <a:srgbClr val="CC3300"/>
              </a:solidFill>
              <a:latin typeface="Century Gothic" panose="020B0502020202020204" pitchFamily="34" charset="0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048000" y="4800601"/>
            <a:ext cx="7696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С</a:t>
            </a:r>
            <a:r>
              <a:rPr lang="ru-RU" sz="4000" b="1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3</a:t>
            </a:r>
            <a:r>
              <a:rPr lang="ru-RU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Н</a:t>
            </a:r>
            <a:r>
              <a:rPr lang="ru-RU" sz="4000" b="1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8 </a:t>
            </a:r>
            <a:r>
              <a:rPr lang="ru-RU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+   5 О</a:t>
            </a:r>
            <a:r>
              <a:rPr lang="ru-RU" sz="4000" b="1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2 </a:t>
            </a:r>
            <a:r>
              <a:rPr lang="ru-RU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= 3 СО</a:t>
            </a:r>
            <a:r>
              <a:rPr lang="ru-RU" sz="4000" b="1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2 </a:t>
            </a:r>
            <a:r>
              <a:rPr lang="ru-RU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+  4Н</a:t>
            </a:r>
            <a:r>
              <a:rPr lang="ru-RU" sz="4000" b="1" baseline="-250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2</a:t>
            </a:r>
            <a:r>
              <a:rPr lang="ru-RU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anose="020B0502020202020204" pitchFamily="34" charset="0"/>
              </a:rPr>
              <a:t>О</a:t>
            </a:r>
            <a:endParaRPr lang="en-US" sz="4000" b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entury Gothic" panose="020B0502020202020204" pitchFamily="34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11366" y="4953000"/>
            <a:ext cx="4572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972300" y="4953000"/>
            <a:ext cx="381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91600" y="4953000"/>
            <a:ext cx="381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902136" y="4822687"/>
            <a:ext cx="3581400" cy="6858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</a:t>
            </a:r>
          </a:p>
        </p:txBody>
      </p:sp>
      <p:sp>
        <p:nvSpPr>
          <p:cNvPr id="112648" name="TextBox 7"/>
          <p:cNvSpPr txBox="1">
            <a:spLocks noChangeArrowheads="1"/>
          </p:cNvSpPr>
          <p:nvPr/>
        </p:nvSpPr>
        <p:spPr bwMode="auto">
          <a:xfrm>
            <a:off x="3200400" y="5562601"/>
            <a:ext cx="1676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Century Gothic" panose="020B0502020202020204" pitchFamily="34" charset="0"/>
              </a:rPr>
              <a:t>пропан</a:t>
            </a:r>
          </a:p>
          <a:p>
            <a:pPr algn="ctr"/>
            <a:r>
              <a:rPr lang="ru-RU" b="1" dirty="0">
                <a:latin typeface="Century Gothic" panose="020B0502020202020204" pitchFamily="34" charset="0"/>
              </a:rPr>
              <a:t>(орг. вещ-во)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 Box 2"/>
          <p:cNvSpPr txBox="1">
            <a:spLocks noChangeArrowheads="1"/>
          </p:cNvSpPr>
          <p:nvPr/>
        </p:nvSpPr>
        <p:spPr bwMode="auto">
          <a:xfrm>
            <a:off x="1905000" y="533400"/>
            <a:ext cx="97536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entury Gothic" panose="020B0502020202020204" pitchFamily="34" charset="0"/>
              </a:rPr>
              <a:t>4. Большинство органических веществ 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построены более сложно</a:t>
            </a:r>
            <a:r>
              <a:rPr lang="ru-RU" sz="4400" b="1" dirty="0">
                <a:latin typeface="Century Gothic" panose="020B0502020202020204" pitchFamily="34" charset="0"/>
              </a:rPr>
              <a:t>, чем неорганические, и многие из них имеют 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огромную молекулярную массу</a:t>
            </a:r>
            <a:endParaRPr lang="ru-RU" sz="4400" dirty="0">
              <a:solidFill>
                <a:srgbClr val="CC33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667000" y="4724400"/>
            <a:ext cx="8229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entury Gothic" panose="020B0502020202020204" pitchFamily="34" charset="0"/>
              </a:rPr>
              <a:t>Формула белка инсулина: </a:t>
            </a:r>
            <a:r>
              <a:rPr lang="en-US" sz="4000" b="1" dirty="0">
                <a:solidFill>
                  <a:srgbClr val="3333FF"/>
                </a:solidFill>
                <a:latin typeface="Century Gothic" panose="020B0502020202020204" pitchFamily="34" charset="0"/>
              </a:rPr>
              <a:t>C</a:t>
            </a:r>
            <a:r>
              <a:rPr lang="en-US" sz="4000" b="1" baseline="-25000" dirty="0">
                <a:solidFill>
                  <a:srgbClr val="3333FF"/>
                </a:solidFill>
                <a:latin typeface="Century Gothic" panose="020B0502020202020204" pitchFamily="34" charset="0"/>
              </a:rPr>
              <a:t>254</a:t>
            </a:r>
            <a:r>
              <a:rPr lang="en-US" sz="4000" b="1" dirty="0">
                <a:solidFill>
                  <a:srgbClr val="3333FF"/>
                </a:solidFill>
                <a:latin typeface="Century Gothic" panose="020B0502020202020204" pitchFamily="34" charset="0"/>
              </a:rPr>
              <a:t>H</a:t>
            </a:r>
            <a:r>
              <a:rPr lang="en-US" sz="4000" b="1" baseline="-25000" dirty="0">
                <a:solidFill>
                  <a:srgbClr val="3333FF"/>
                </a:solidFill>
                <a:latin typeface="Century Gothic" panose="020B0502020202020204" pitchFamily="34" charset="0"/>
              </a:rPr>
              <a:t>377</a:t>
            </a:r>
            <a:r>
              <a:rPr lang="en-US" sz="4000" b="1" dirty="0">
                <a:solidFill>
                  <a:srgbClr val="3333FF"/>
                </a:solidFill>
                <a:latin typeface="Century Gothic" panose="020B0502020202020204" pitchFamily="34" charset="0"/>
              </a:rPr>
              <a:t>N</a:t>
            </a:r>
            <a:r>
              <a:rPr lang="en-US" sz="4000" b="1" baseline="-25000" dirty="0">
                <a:solidFill>
                  <a:srgbClr val="3333FF"/>
                </a:solidFill>
                <a:latin typeface="Century Gothic" panose="020B0502020202020204" pitchFamily="34" charset="0"/>
              </a:rPr>
              <a:t>65</a:t>
            </a:r>
            <a:r>
              <a:rPr lang="en-US" sz="4000" b="1" dirty="0">
                <a:solidFill>
                  <a:srgbClr val="3333FF"/>
                </a:solidFill>
                <a:latin typeface="Century Gothic" panose="020B0502020202020204" pitchFamily="34" charset="0"/>
              </a:rPr>
              <a:t>O</a:t>
            </a:r>
            <a:r>
              <a:rPr lang="en-US" sz="4000" b="1" baseline="-25000" dirty="0">
                <a:solidFill>
                  <a:srgbClr val="3333FF"/>
                </a:solidFill>
                <a:latin typeface="Century Gothic" panose="020B0502020202020204" pitchFamily="34" charset="0"/>
              </a:rPr>
              <a:t>75</a:t>
            </a:r>
            <a:r>
              <a:rPr lang="en-US" sz="4000" b="1" dirty="0">
                <a:solidFill>
                  <a:srgbClr val="3333FF"/>
                </a:solidFill>
                <a:latin typeface="Century Gothic" panose="020B0502020202020204" pitchFamily="34" charset="0"/>
              </a:rPr>
              <a:t>S</a:t>
            </a:r>
            <a:r>
              <a:rPr lang="en-US" sz="4000" b="1" baseline="-25000" dirty="0">
                <a:solidFill>
                  <a:srgbClr val="3333FF"/>
                </a:solidFill>
                <a:latin typeface="Century Gothic" panose="020B0502020202020204" pitchFamily="34" charset="0"/>
              </a:rPr>
              <a:t>6</a:t>
            </a:r>
            <a:endParaRPr lang="ru-RU" sz="4000" b="1" baseline="-25000" dirty="0">
              <a:solidFill>
                <a:srgbClr val="3333FF"/>
              </a:solidFill>
              <a:latin typeface="Century Gothic" panose="020B0502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2133600" y="1066801"/>
            <a:ext cx="86868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entury Gothic" panose="020B0502020202020204" pitchFamily="34" charset="0"/>
              </a:rPr>
              <a:t>5. Органические вещества чаще имеют 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молекулярное строение</a:t>
            </a:r>
            <a:endParaRPr lang="ru-RU" sz="4400" dirty="0">
              <a:solidFill>
                <a:srgbClr val="CC33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90800" y="3886200"/>
            <a:ext cx="8686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entury Gothic" panose="020B0502020202020204" pitchFamily="34" charset="0"/>
              </a:rPr>
              <a:t>Невысокие температуры плавления и кипения, термическая нестойкость</a:t>
            </a:r>
          </a:p>
        </p:txBody>
      </p:sp>
      <p:sp>
        <p:nvSpPr>
          <p:cNvPr id="5" name="Стрелка вниз 4"/>
          <p:cNvSpPr/>
          <p:nvPr/>
        </p:nvSpPr>
        <p:spPr>
          <a:xfrm flipH="1">
            <a:off x="6111844" y="3183331"/>
            <a:ext cx="762000" cy="685800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ext Box 2"/>
          <p:cNvSpPr txBox="1">
            <a:spLocks noChangeArrowheads="1"/>
          </p:cNvSpPr>
          <p:nvPr/>
        </p:nvSpPr>
        <p:spPr bwMode="auto">
          <a:xfrm>
            <a:off x="2057400" y="381000"/>
            <a:ext cx="9144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Century Gothic" panose="020B0502020202020204" pitchFamily="34" charset="0"/>
              </a:rPr>
              <a:t>6. Для органических            веществ характерно существование</a:t>
            </a:r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ru-RU" sz="4400" b="1" dirty="0">
                <a:solidFill>
                  <a:srgbClr val="CC3300"/>
                </a:solidFill>
                <a:latin typeface="Century Gothic" panose="020B0502020202020204" pitchFamily="34" charset="0"/>
              </a:rPr>
              <a:t>изомеров   </a:t>
            </a:r>
            <a:r>
              <a:rPr lang="ru-RU" sz="4400" b="1" dirty="0" smtClean="0">
                <a:solidFill>
                  <a:srgbClr val="CC3300"/>
                </a:solidFill>
                <a:latin typeface="Century Gothic" panose="020B0502020202020204" pitchFamily="34" charset="0"/>
              </a:rPr>
              <a:t>  </a:t>
            </a:r>
            <a:r>
              <a:rPr lang="ru-RU" sz="4400" b="1" dirty="0" smtClean="0">
                <a:latin typeface="Century Gothic" panose="020B0502020202020204" pitchFamily="34" charset="0"/>
              </a:rPr>
              <a:t>и</a:t>
            </a:r>
            <a:r>
              <a:rPr lang="ru-RU" sz="4400" b="1" dirty="0" smtClean="0">
                <a:solidFill>
                  <a:srgbClr val="CC3300"/>
                </a:solidFill>
                <a:latin typeface="Century Gothic" panose="020B0502020202020204" pitchFamily="34" charset="0"/>
              </a:rPr>
              <a:t>     гомологов</a:t>
            </a:r>
            <a:endParaRPr lang="ru-RU" sz="4400" b="1" dirty="0">
              <a:latin typeface="Century Gothic" panose="020B0502020202020204" pitchFamily="34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343400" y="3127972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8534400" y="3104584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95600" y="3429000"/>
            <a:ext cx="3505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entury Gothic" panose="020B0502020202020204" pitchFamily="34" charset="0"/>
              </a:rPr>
              <a:t>вещества с абсолютно одинаковым составом, но разным строением и свойствами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81800" y="3429000"/>
            <a:ext cx="3810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Century Gothic" panose="020B0502020202020204" pitchFamily="34" charset="0"/>
              </a:rPr>
              <a:t>вещества со сходными  строением и свойствами, но отличающиеся по составу на одну или несколько групп –СН</a:t>
            </a:r>
            <a:r>
              <a:rPr lang="ru-RU" sz="2400" b="1" baseline="-25000" dirty="0">
                <a:latin typeface="Century Gothic" panose="020B0502020202020204" pitchFamily="34" charset="0"/>
              </a:rPr>
              <a:t>2</a:t>
            </a:r>
          </a:p>
        </p:txBody>
      </p:sp>
      <p:grpSp>
        <p:nvGrpSpPr>
          <p:cNvPr id="10" name="Группа 9"/>
          <p:cNvGrpSpPr/>
          <p:nvPr/>
        </p:nvGrpSpPr>
        <p:grpSpPr>
          <a:xfrm>
            <a:off x="2286000" y="3429000"/>
            <a:ext cx="9067800" cy="2743200"/>
            <a:chOff x="2286000" y="3657600"/>
            <a:chExt cx="9067800" cy="274320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2286000" y="3657600"/>
              <a:ext cx="9067800" cy="27432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52437" y="3732095"/>
              <a:ext cx="2426765" cy="2590800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99917" y="3769622"/>
              <a:ext cx="2554111" cy="251574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671083" y="3769622"/>
              <a:ext cx="2221435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>
                  <a:latin typeface="+mn-lt"/>
                </a:rPr>
                <a:t>Рассмотрите формулы. Чем, по-вашему, характеризуются изомеры? </a:t>
              </a:r>
            </a:p>
            <a:p>
              <a:pPr algn="ctr"/>
              <a:r>
                <a:rPr lang="ru-RU" dirty="0" smtClean="0">
                  <a:latin typeface="+mn-lt"/>
                </a:rPr>
                <a:t>Чем характеризуются гомологи? </a:t>
              </a:r>
              <a:endParaRPr lang="ru-RU" dirty="0">
                <a:latin typeface="+mn-lt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86300" y="6320828"/>
            <a:ext cx="392430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+mn-lt"/>
              </a:rPr>
              <a:t>Проверьте свои предположения</a:t>
            </a:r>
            <a:endParaRPr lang="ru-RU" dirty="0">
              <a:latin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 descr="image"/>
          <p:cNvPicPr>
            <a:picLocks noChangeAspect="1" noChangeArrowheads="1"/>
          </p:cNvPicPr>
          <p:nvPr/>
        </p:nvPicPr>
        <p:blipFill>
          <a:blip r:embed="rId3" cstate="print"/>
          <a:srcRect r="9411"/>
          <a:stretch>
            <a:fillRect/>
          </a:stretch>
        </p:blipFill>
        <p:spPr bwMode="auto">
          <a:xfrm>
            <a:off x="4944121" y="2543400"/>
            <a:ext cx="1973879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905000" y="228600"/>
            <a:ext cx="94488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Коротко о значении органических веществ: если они исчезнут, то в мире не станет…</a:t>
            </a:r>
            <a:endParaRPr lang="ru-RU" sz="4000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1637" y="2543400"/>
            <a:ext cx="1810084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2543400"/>
            <a:ext cx="2395331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98131" y="2543400"/>
            <a:ext cx="239584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2675" y="2543400"/>
            <a:ext cx="2578592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371601" y="4572000"/>
            <a:ext cx="998219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</a:rPr>
              <a:t>Но люди этого даже не заметят. Потому что они сами тоже перестанут существовать…</a:t>
            </a:r>
            <a:endParaRPr lang="ru-RU" sz="4000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6400" y="440267"/>
            <a:ext cx="100584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entury Gothic" panose="020B0502020202020204" pitchFamily="34" charset="0"/>
              </a:rPr>
              <a:t>Что сегодня усвоено: проверим?</a:t>
            </a:r>
            <a:endParaRPr lang="ru-RU" sz="4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218582"/>
              </p:ext>
            </p:extLst>
          </p:nvPr>
        </p:nvGraphicFramePr>
        <p:xfrm>
          <a:off x="381000" y="1455241"/>
          <a:ext cx="11582400" cy="5021759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1582400"/>
              </a:tblGrid>
              <a:tr h="502175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1. Вставьте в предложения пропущенные слова: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+mn-lt"/>
                        </a:rPr>
                        <a:t>А) При полном сгорании органических веществ  всегда образуются углекислый газ и</a:t>
                      </a:r>
                      <a:r>
                        <a:rPr lang="ru-RU" sz="2800" b="1" baseline="0" dirty="0" smtClean="0">
                          <a:latin typeface="+mn-lt"/>
                        </a:rPr>
                        <a:t>  …….</a:t>
                      </a:r>
                      <a:r>
                        <a:rPr lang="ru-RU" sz="2800" b="1" dirty="0" smtClean="0"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+mn-lt"/>
                        </a:rPr>
                        <a:t>Б) Валентность (число связей)  углерода во всех органических веществах равна ……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2. Перепишите схему и допишите необходимое количество атомов водорода: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 – С </a:t>
                      </a:r>
                      <a:r>
                        <a:rPr lang="ru-RU" sz="2800" b="1" dirty="0" smtClean="0">
                          <a:latin typeface="+mn-lt"/>
                          <a:cs typeface="Arial"/>
                        </a:rPr>
                        <a:t>≡ </a:t>
                      </a: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 – С – С – С 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3. Объясните, почему </a:t>
                      </a:r>
                      <a:r>
                        <a:rPr lang="ru-RU" sz="2800" b="1" u="sng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не может</a:t>
                      </a:r>
                      <a:r>
                        <a:rPr lang="ru-RU" sz="2800" b="1" u="none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существовать такое вещество: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kern="1200" dirty="0" smtClean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3F0EA"/>
              </a:clrFrom>
              <a:clrTo>
                <a:srgbClr val="F3F0E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0800" y="5417641"/>
            <a:ext cx="1905000" cy="915293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6236340"/>
              </p:ext>
            </p:extLst>
          </p:nvPr>
        </p:nvGraphicFramePr>
        <p:xfrm>
          <a:off x="1295400" y="228600"/>
          <a:ext cx="10210800" cy="341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право 2"/>
          <p:cNvSpPr/>
          <p:nvPr/>
        </p:nvSpPr>
        <p:spPr>
          <a:xfrm flipH="1">
            <a:off x="8610600" y="381000"/>
            <a:ext cx="3124200" cy="1330326"/>
          </a:xfrm>
          <a:prstGeom prst="rightArrow">
            <a:avLst>
              <a:gd name="adj1" fmla="val 83065"/>
              <a:gd name="adj2" fmla="val 4145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Почти 1000 лет,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до </a:t>
            </a:r>
            <a:r>
              <a:rPr lang="ru-RU" sz="1600" b="1" dirty="0">
                <a:solidFill>
                  <a:schemeClr val="tx1"/>
                </a:solidFill>
              </a:rPr>
              <a:t>начала 19 </a:t>
            </a:r>
            <a:r>
              <a:rPr lang="ru-RU" sz="1600" b="1" dirty="0" smtClean="0">
                <a:solidFill>
                  <a:schemeClr val="tx1"/>
                </a:solidFill>
              </a:rPr>
              <a:t>века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существовала такая классификация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6" name="AutoShape 15"/>
          <p:cNvSpPr>
            <a:spLocks/>
          </p:cNvSpPr>
          <p:nvPr/>
        </p:nvSpPr>
        <p:spPr bwMode="auto">
          <a:xfrm rot="5400000">
            <a:off x="3048000" y="2353147"/>
            <a:ext cx="304800" cy="2895600"/>
          </a:xfrm>
          <a:prstGeom prst="rightBrace">
            <a:avLst>
              <a:gd name="adj1" fmla="val 70833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+mn-lt"/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1968374" y="4038584"/>
            <a:ext cx="2438400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>
                <a:latin typeface="+mn-lt"/>
              </a:rPr>
              <a:t>неорганические</a:t>
            </a: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7086600" y="4032470"/>
            <a:ext cx="2438400" cy="400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>
                <a:latin typeface="+mn-lt"/>
              </a:rPr>
              <a:t>органические</a:t>
            </a: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231333" y="4876800"/>
            <a:ext cx="8610600" cy="150810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300" b="1" dirty="0">
                <a:latin typeface="+mn-lt"/>
              </a:rPr>
              <a:t>Шведский химик Берцелиус определил органическую химию как </a:t>
            </a:r>
            <a:r>
              <a:rPr lang="ru-RU" sz="2300" b="1" i="1" dirty="0">
                <a:solidFill>
                  <a:srgbClr val="3333CC"/>
                </a:solidFill>
                <a:latin typeface="+mn-lt"/>
              </a:rPr>
              <a:t>химию растительных или животных веществ, образующихся под влиянием </a:t>
            </a:r>
            <a:r>
              <a:rPr lang="ru-RU" sz="2300" b="1" i="1" dirty="0">
                <a:solidFill>
                  <a:srgbClr val="CC3300"/>
                </a:solidFill>
                <a:latin typeface="+mn-lt"/>
              </a:rPr>
              <a:t>«божественной жизненной силы»</a:t>
            </a:r>
            <a:r>
              <a:rPr lang="ru-RU" sz="2300" b="1" i="1" dirty="0">
                <a:solidFill>
                  <a:srgbClr val="3333CC"/>
                </a:solidFill>
                <a:latin typeface="+mn-lt"/>
              </a:rPr>
              <a:t> растений или животных</a:t>
            </a:r>
          </a:p>
        </p:txBody>
      </p:sp>
      <p:pic>
        <p:nvPicPr>
          <p:cNvPr id="10" name="Picture 21" descr="berzeliu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05000" y="4876799"/>
            <a:ext cx="1130174" cy="1506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15"/>
          <p:cNvSpPr>
            <a:spLocks/>
          </p:cNvSpPr>
          <p:nvPr/>
        </p:nvSpPr>
        <p:spPr bwMode="auto">
          <a:xfrm rot="5400000">
            <a:off x="8248650" y="616579"/>
            <a:ext cx="304800" cy="6362700"/>
          </a:xfrm>
          <a:prstGeom prst="rightBrace">
            <a:avLst>
              <a:gd name="adj1" fmla="val 70833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+mn-lt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304800"/>
            <a:ext cx="108204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32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Синтезы органических веществ </a:t>
            </a:r>
            <a:r>
              <a:rPr lang="ru-RU" sz="3200" b="1" u="sng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  <a:p>
            <a:pPr algn="ctr">
              <a:spcBef>
                <a:spcPts val="0"/>
              </a:spcBef>
              <a:defRPr/>
            </a:pPr>
            <a:r>
              <a:rPr lang="ru-RU" sz="3200" b="1" u="sng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в лаборатории</a:t>
            </a:r>
            <a:r>
              <a:rPr lang="ru-RU" sz="32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, доказавшие несостоятельность учения Берцелиуса </a:t>
            </a:r>
            <a:r>
              <a:rPr lang="ru-RU" sz="32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о </a:t>
            </a:r>
            <a:r>
              <a:rPr lang="ru-RU" sz="32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«жизненной силе»:</a:t>
            </a:r>
            <a:endParaRPr lang="ru-RU" sz="2000" b="1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defRPr/>
            </a:pPr>
            <a:r>
              <a:rPr lang="ru-RU" sz="3200" b="1" dirty="0">
                <a:latin typeface="Century Gothic" panose="020B0502020202020204" pitchFamily="34" charset="0"/>
                <a:cs typeface="Arial" pitchFamily="34" charset="0"/>
              </a:rPr>
              <a:t>1824, Вёлер – синтез щавелевой кислоты</a:t>
            </a:r>
          </a:p>
          <a:p>
            <a:pPr>
              <a:spcBef>
                <a:spcPts val="0"/>
              </a:spcBef>
              <a:defRPr/>
            </a:pPr>
            <a:r>
              <a:rPr lang="ru-RU" sz="3200" b="1" dirty="0">
                <a:latin typeface="Century Gothic" panose="020B0502020202020204" pitchFamily="34" charset="0"/>
                <a:cs typeface="Arial" pitchFamily="34" charset="0"/>
              </a:rPr>
              <a:t>1828, Вёлер – синтез мочевины</a:t>
            </a:r>
          </a:p>
          <a:p>
            <a:pPr>
              <a:spcBef>
                <a:spcPts val="0"/>
              </a:spcBef>
              <a:defRPr/>
            </a:pPr>
            <a:r>
              <a:rPr lang="ru-RU" sz="3200" b="1" dirty="0">
                <a:latin typeface="Century Gothic" panose="020B0502020202020204" pitchFamily="34" charset="0"/>
                <a:cs typeface="Arial" pitchFamily="34" charset="0"/>
              </a:rPr>
              <a:t>1842, Франкленд, Кольбе – синтез анилина</a:t>
            </a:r>
          </a:p>
          <a:p>
            <a:pPr>
              <a:spcBef>
                <a:spcPts val="0"/>
              </a:spcBef>
              <a:defRPr/>
            </a:pPr>
            <a:r>
              <a:rPr lang="ru-RU" sz="3200" b="1" dirty="0">
                <a:latin typeface="Century Gothic" panose="020B0502020202020204" pitchFamily="34" charset="0"/>
                <a:cs typeface="Arial" pitchFamily="34" charset="0"/>
              </a:rPr>
              <a:t>1854, Бертло – синтез жира</a:t>
            </a:r>
          </a:p>
          <a:p>
            <a:pPr>
              <a:spcBef>
                <a:spcPts val="0"/>
              </a:spcBef>
              <a:defRPr/>
            </a:pPr>
            <a:r>
              <a:rPr lang="ru-RU" sz="3200" b="1" dirty="0">
                <a:latin typeface="Century Gothic" panose="020B0502020202020204" pitchFamily="34" charset="0"/>
                <a:cs typeface="Arial" pitchFamily="34" charset="0"/>
              </a:rPr>
              <a:t>1861, Бутлеров – синтез сахаристых веществ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4754940"/>
            <a:ext cx="10668000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atin typeface="Century Gothic" panose="020B0502020202020204" pitchFamily="34" charset="0"/>
              </a:rPr>
              <a:t>В настоящее время органические соединения </a:t>
            </a:r>
            <a:endParaRPr lang="ru-RU" sz="3200" b="1" dirty="0" smtClean="0">
              <a:latin typeface="Century Gothic" panose="020B0502020202020204" pitchFamily="34" charset="0"/>
            </a:endParaRPr>
          </a:p>
          <a:p>
            <a:pPr algn="ctr">
              <a:defRPr/>
            </a:pPr>
            <a:r>
              <a:rPr lang="ru-RU" sz="3200" b="1" dirty="0" smtClean="0">
                <a:latin typeface="Century Gothic" panose="020B0502020202020204" pitchFamily="34" charset="0"/>
              </a:rPr>
              <a:t>по </a:t>
            </a:r>
            <a:r>
              <a:rPr lang="ru-RU" sz="3200" b="1" dirty="0">
                <a:latin typeface="Century Gothic" panose="020B0502020202020204" pitchFamily="34" charset="0"/>
              </a:rPr>
              <a:t>происхождению условно делят на три типа: </a:t>
            </a:r>
            <a:r>
              <a:rPr lang="ru-RU" sz="32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природные</a:t>
            </a:r>
            <a:r>
              <a:rPr lang="ru-RU" sz="32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, </a:t>
            </a:r>
            <a:r>
              <a:rPr lang="ru-RU" sz="32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искусственные</a:t>
            </a:r>
            <a:r>
              <a:rPr lang="ru-RU" sz="32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, </a:t>
            </a:r>
            <a:r>
              <a:rPr lang="ru-RU" sz="32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синтетические</a:t>
            </a:r>
            <a:endParaRPr lang="ru-RU" sz="32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1" name="Рисунок 1" descr="орг вещ-ва природные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71450"/>
            <a:ext cx="8763000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4648200" y="228600"/>
            <a:ext cx="3581400" cy="6096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Рисунок 1" descr="орг вещ-ва, созд человеком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52400"/>
            <a:ext cx="868680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304800"/>
            <a:ext cx="94488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entury Gothic" panose="020B0502020202020204" pitchFamily="34" charset="0"/>
              </a:rPr>
              <a:t>Вещества, </a:t>
            </a:r>
            <a:r>
              <a:rPr lang="ru-RU" sz="3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entury Gothic" panose="020B0502020202020204" pitchFamily="34" charset="0"/>
              </a:rPr>
              <a:t>формулы </a:t>
            </a:r>
            <a:r>
              <a:rPr lang="ru-RU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entury Gothic" panose="020B0502020202020204" pitchFamily="34" charset="0"/>
              </a:rPr>
              <a:t>которых </a:t>
            </a:r>
          </a:p>
          <a:p>
            <a:pPr algn="ctr">
              <a:defRPr/>
            </a:pPr>
            <a:r>
              <a:rPr lang="ru-RU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entury Gothic" panose="020B0502020202020204" pitchFamily="34" charset="0"/>
              </a:rPr>
              <a:t>приведены далее – </a:t>
            </a:r>
            <a:r>
              <a:rPr lang="ru-RU" sz="3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entury Gothic" panose="020B0502020202020204" pitchFamily="34" charset="0"/>
              </a:rPr>
              <a:t>органические</a:t>
            </a:r>
            <a:r>
              <a:rPr lang="ru-RU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entury Gothic" panose="020B0502020202020204" pitchFamily="34" charset="0"/>
              </a:rPr>
              <a:t>.</a:t>
            </a:r>
          </a:p>
          <a:p>
            <a:pPr algn="ctr">
              <a:defRPr/>
            </a:pPr>
            <a:r>
              <a:rPr lang="ru-RU" sz="36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Century Gothic" panose="020B0502020202020204" pitchFamily="34" charset="0"/>
              </a:rPr>
              <a:t>Что у них общего?</a:t>
            </a:r>
          </a:p>
        </p:txBody>
      </p:sp>
      <p:pic>
        <p:nvPicPr>
          <p:cNvPr id="3" name="Picture 7" descr="17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44719" y="2290293"/>
            <a:ext cx="2372516" cy="146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236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0523"/>
          <a:stretch>
            <a:fillRect/>
          </a:stretch>
        </p:blipFill>
        <p:spPr bwMode="auto">
          <a:xfrm>
            <a:off x="8534400" y="2398309"/>
            <a:ext cx="1752600" cy="124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298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56284" b="3030"/>
          <a:stretch>
            <a:fillRect/>
          </a:stretch>
        </p:blipFill>
        <p:spPr bwMode="auto">
          <a:xfrm>
            <a:off x="2743200" y="5425606"/>
            <a:ext cx="2239434" cy="89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214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31088" r="73532"/>
          <a:stretch>
            <a:fillRect/>
          </a:stretch>
        </p:blipFill>
        <p:spPr bwMode="auto">
          <a:xfrm>
            <a:off x="8686800" y="5425606"/>
            <a:ext cx="2071003" cy="1041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 descr="160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59599" b="25510"/>
          <a:stretch>
            <a:fillRect/>
          </a:stretch>
        </p:blipFill>
        <p:spPr bwMode="auto">
          <a:xfrm>
            <a:off x="5867400" y="3668177"/>
            <a:ext cx="1583002" cy="1264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630081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5000" y="1371600"/>
            <a:ext cx="9601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2700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anose="020B0502020202020204" pitchFamily="34" charset="0"/>
              </a:rPr>
              <a:t>Органическая </a:t>
            </a:r>
            <a:r>
              <a:rPr lang="ru-RU" sz="4000" b="1" dirty="0">
                <a:ln w="12700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entury Gothic" panose="020B0502020202020204" pitchFamily="34" charset="0"/>
              </a:rPr>
              <a:t>химия – </a:t>
            </a:r>
          </a:p>
          <a:p>
            <a:pPr algn="just">
              <a:defRPr/>
            </a:pPr>
            <a:r>
              <a:rPr lang="ru-RU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это раздел химии, в котором изучаются соединения углерода – их строение, свойства, способы получения и практического </a:t>
            </a:r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</a:rPr>
              <a:t>использования</a:t>
            </a:r>
            <a:endParaRPr lang="ru-RU" sz="4000" b="1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554534"/>
            <a:ext cx="9906000" cy="5693866"/>
          </a:xfrm>
          <a:prstGeom prst="rect">
            <a:avLst/>
          </a:prstGeom>
          <a:solidFill>
            <a:schemeClr val="bg2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Century Gothic" panose="020B0502020202020204" pitchFamily="34" charset="0"/>
              </a:rPr>
              <a:t>Углерод – особый элемент</a:t>
            </a:r>
            <a:r>
              <a:rPr lang="ru-RU" sz="2800" b="1" dirty="0" smtClean="0">
                <a:latin typeface="Century Gothic" panose="020B0502020202020204" pitchFamily="34" charset="0"/>
              </a:rPr>
              <a:t>. Ни один другой химический элемент не способен образовывать такое многообразие соединений.</a:t>
            </a:r>
          </a:p>
          <a:p>
            <a:pPr>
              <a:defRPr/>
            </a:pPr>
            <a:endParaRPr lang="ru-RU" sz="2800" b="1" dirty="0" smtClean="0">
              <a:latin typeface="Century Gothic" panose="020B0502020202020204" pitchFamily="34" charset="0"/>
            </a:endParaRPr>
          </a:p>
          <a:p>
            <a:pPr>
              <a:defRPr/>
            </a:pPr>
            <a:r>
              <a:rPr lang="ru-RU" sz="2800" b="1" dirty="0" smtClean="0">
                <a:latin typeface="Century Gothic" panose="020B0502020202020204" pitchFamily="34" charset="0"/>
              </a:rPr>
              <a:t>Причина  </a:t>
            </a:r>
            <a:r>
              <a:rPr lang="ru-RU" sz="2800" b="1" dirty="0">
                <a:latin typeface="Century Gothic" panose="020B0502020202020204" pitchFamily="34" charset="0"/>
              </a:rPr>
              <a:t>многообразия углеродных соединений в том, что </a:t>
            </a:r>
            <a:r>
              <a:rPr lang="ru-RU" sz="28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</a:rPr>
              <a:t>атомы углерода способны:</a:t>
            </a:r>
          </a:p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</a:rPr>
              <a:t>1) </a:t>
            </a:r>
            <a:r>
              <a:rPr lang="ru-RU" sz="2800" b="1" dirty="0">
                <a:latin typeface="Century Gothic" panose="020B0502020202020204" pitchFamily="34" charset="0"/>
              </a:rPr>
              <a:t>соединяться друг с другом в </a:t>
            </a:r>
            <a:r>
              <a:rPr lang="ru-RU" sz="2800" b="1" u="sng" dirty="0">
                <a:latin typeface="Century Gothic" panose="020B0502020202020204" pitchFamily="34" charset="0"/>
              </a:rPr>
              <a:t>цепи различного строения</a:t>
            </a:r>
            <a:r>
              <a:rPr lang="ru-RU" sz="2800" b="1" dirty="0">
                <a:latin typeface="Century Gothic" panose="020B0502020202020204" pitchFamily="34" charset="0"/>
              </a:rPr>
              <a:t> – открытые (неразветвленные, разветвленные), замкнутые</a:t>
            </a:r>
            <a:br>
              <a:rPr lang="ru-RU" sz="2800" b="1" dirty="0">
                <a:latin typeface="Century Gothic" panose="020B0502020202020204" pitchFamily="34" charset="0"/>
              </a:rPr>
            </a:br>
            <a:r>
              <a:rPr lang="ru-RU" sz="28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</a:rPr>
              <a:t>2)</a:t>
            </a:r>
            <a:r>
              <a:rPr lang="ru-RU" sz="2800" b="1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Century Gothic" panose="020B0502020202020204" pitchFamily="34" charset="0"/>
              </a:rPr>
              <a:t> </a:t>
            </a:r>
            <a:r>
              <a:rPr lang="ru-RU" sz="2800" b="1" dirty="0">
                <a:latin typeface="Century Gothic" panose="020B0502020202020204" pitchFamily="34" charset="0"/>
              </a:rPr>
              <a:t>образовывать не только </a:t>
            </a:r>
            <a:r>
              <a:rPr lang="ru-RU" sz="2800" b="1" u="sng" dirty="0">
                <a:latin typeface="Century Gothic" panose="020B0502020202020204" pitchFamily="34" charset="0"/>
              </a:rPr>
              <a:t>простые</a:t>
            </a:r>
            <a:r>
              <a:rPr lang="ru-RU" sz="2800" b="1" dirty="0">
                <a:latin typeface="Century Gothic" panose="020B0502020202020204" pitchFamily="34" charset="0"/>
              </a:rPr>
              <a:t> (одинарные), но и </a:t>
            </a:r>
            <a:r>
              <a:rPr lang="ru-RU" sz="2800" b="1" u="sng" dirty="0">
                <a:latin typeface="Century Gothic" panose="020B0502020202020204" pitchFamily="34" charset="0"/>
              </a:rPr>
              <a:t>кратные </a:t>
            </a:r>
            <a:r>
              <a:rPr lang="ru-RU" sz="2800" b="1" dirty="0">
                <a:latin typeface="Century Gothic" panose="020B0502020202020204" pitchFamily="34" charset="0"/>
              </a:rPr>
              <a:t>(двойные, тройные) </a:t>
            </a:r>
            <a:r>
              <a:rPr lang="ru-RU" sz="2800" b="1" u="sng" dirty="0">
                <a:latin typeface="Century Gothic" panose="020B0502020202020204" pitchFamily="34" charset="0"/>
              </a:rPr>
              <a:t>связи</a:t>
            </a:r>
            <a:r>
              <a:rPr lang="ru-RU" sz="2800" b="1" dirty="0">
                <a:latin typeface="Century Gothic" panose="020B0502020202020204" pitchFamily="34" charset="0"/>
              </a:rPr>
              <a:t> </a:t>
            </a:r>
          </a:p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</a:rPr>
              <a:t>3) </a:t>
            </a:r>
            <a:r>
              <a:rPr lang="ru-RU" sz="2800" b="1" dirty="0">
                <a:latin typeface="Century Gothic" panose="020B0502020202020204" pitchFamily="34" charset="0"/>
              </a:rPr>
              <a:t>образовывать </a:t>
            </a:r>
            <a:r>
              <a:rPr lang="ru-RU" sz="2800" b="1" u="sng" dirty="0">
                <a:latin typeface="Century Gothic" panose="020B0502020202020204" pitchFamily="34" charset="0"/>
              </a:rPr>
              <a:t>прочные связи</a:t>
            </a:r>
            <a:r>
              <a:rPr lang="ru-RU" sz="2800" b="1" dirty="0">
                <a:latin typeface="Century Gothic" panose="020B0502020202020204" pitchFamily="34" charset="0"/>
              </a:rPr>
              <a:t> почти с любым другим элементом</a:t>
            </a:r>
          </a:p>
        </p:txBody>
      </p:sp>
      <p:pic>
        <p:nvPicPr>
          <p:cNvPr id="4" name="Picture 8" descr="Простые и кратные связи углерод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6000"/>
          <a:stretch>
            <a:fillRect/>
          </a:stretch>
        </p:blipFill>
        <p:spPr bwMode="auto">
          <a:xfrm>
            <a:off x="9983155" y="5111573"/>
            <a:ext cx="625043" cy="147580"/>
          </a:xfrm>
          <a:prstGeom prst="rect">
            <a:avLst/>
          </a:prstGeom>
          <a:noFill/>
        </p:spPr>
      </p:pic>
      <p:pic>
        <p:nvPicPr>
          <p:cNvPr id="5" name="Picture 8" descr="Простые и кратные связи углерод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7333" r="40000" b="5882"/>
          <a:stretch>
            <a:fillRect/>
          </a:stretch>
        </p:blipFill>
        <p:spPr bwMode="auto">
          <a:xfrm>
            <a:off x="9256797" y="5101539"/>
            <a:ext cx="590318" cy="138898"/>
          </a:xfrm>
          <a:prstGeom prst="rect">
            <a:avLst/>
          </a:prstGeom>
          <a:noFill/>
        </p:spPr>
      </p:pic>
      <p:pic>
        <p:nvPicPr>
          <p:cNvPr id="6" name="Picture 8" descr="Простые и кратные связи углерод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77333" b="5882"/>
          <a:stretch>
            <a:fillRect/>
          </a:stretch>
        </p:blipFill>
        <p:spPr bwMode="auto">
          <a:xfrm>
            <a:off x="8446361" y="5101539"/>
            <a:ext cx="590318" cy="138898"/>
          </a:xfrm>
          <a:prstGeom prst="rect">
            <a:avLst/>
          </a:prstGeom>
          <a:noFill/>
        </p:spPr>
      </p:pic>
      <p:pic>
        <p:nvPicPr>
          <p:cNvPr id="7" name="Picture 7" descr="17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111132" y="3614204"/>
            <a:ext cx="1184545" cy="72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Карбоциклические соединения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4943" t="18286" r="41149" b="54286"/>
          <a:stretch>
            <a:fillRect/>
          </a:stretch>
        </p:blipFill>
        <p:spPr bwMode="auto">
          <a:xfrm>
            <a:off x="10401300" y="3584105"/>
            <a:ext cx="800100" cy="6858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2200" y="1828800"/>
            <a:ext cx="8763000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entury Gothic" panose="020B0502020202020204" pitchFamily="34" charset="0"/>
              </a:rPr>
              <a:t>Какие признаки (особенности) отличают органические вещества от неорганических?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3828</TotalTime>
  <Words>512</Words>
  <Application>Microsoft Office PowerPoint</Application>
  <PresentationFormat>Широкоэкранный</PresentationFormat>
  <Paragraphs>69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Клинова Мария Николаевна</cp:lastModifiedBy>
  <cp:revision>226</cp:revision>
  <cp:lastPrinted>1601-01-01T00:00:00Z</cp:lastPrinted>
  <dcterms:created xsi:type="dcterms:W3CDTF">1601-01-01T00:00:00Z</dcterms:created>
  <dcterms:modified xsi:type="dcterms:W3CDTF">2021-06-03T06:15:47Z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